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1"/>
  </p:notesMasterIdLst>
  <p:sldIdLst>
    <p:sldId id="258" r:id="rId2"/>
    <p:sldId id="288" r:id="rId3"/>
    <p:sldId id="289" r:id="rId4"/>
    <p:sldId id="299" r:id="rId5"/>
    <p:sldId id="297" r:id="rId6"/>
    <p:sldId id="295" r:id="rId7"/>
    <p:sldId id="296" r:id="rId8"/>
    <p:sldId id="278" r:id="rId9"/>
    <p:sldId id="30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075" autoAdjust="0"/>
  </p:normalViewPr>
  <p:slideViewPr>
    <p:cSldViewPr>
      <p:cViewPr>
        <p:scale>
          <a:sx n="67" d="100"/>
          <a:sy n="67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9DC0-ED44-40B3-A4AC-5F11A43EC14E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43FCB-263C-49F8-92B9-3693C9BBB0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136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620688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етский сад «Светлячок» Тамбовского муниципального округа поселка совхоза «Комсомолец»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204864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«Игра-головоломка «Цветовой код» как средство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всестороннего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развития детей дошкольного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возраста»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4857759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Забровская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В.Н.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C:\Users\77F3~1\AppData\Local\Temp\{EC6EC8B3-6A31-4BB7-AA33-44D2B7D658CA}.t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89859"/>
            <a:ext cx="3250331" cy="325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579296" cy="60095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3808" y="548679"/>
            <a:ext cx="4063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1358870"/>
            <a:ext cx="48062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Скажи мне – и я забуду,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Покажи мне – и я запомню,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Вовлеки меня – и я научусь.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Китайская мудрость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651532"/>
            <a:ext cx="82626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овременное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общество живет в эпоху развития компьютерных и нано - технологий. И поэтому современные дети должны быть интеллектуально развитыми личностями. Эффективное развитие интеллектуальных способностей детей любого возраста - одна из актуальных проблем современности. Дошкольники с развитым интеллектом быстрее запоминают материал, более уверены в своих силах, легче адаптируются в новой обстановке, лучше подготовлены к школе. Интеллектуальный труд очень нелегок, и учитывая возрастные особенности, мы должны помнить, что основной метод развития - проблемно-поисковый, а главная форма организации - игра.</a:t>
            </a:r>
          </a:p>
          <a:p>
            <a:pPr indent="457200" algn="just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«Цветовой код» привлекает своей высокой функциональностью, возрастным диапазоном, а также оригинальным исполнением.</a:t>
            </a:r>
          </a:p>
          <a:p>
            <a:pPr indent="457200" algn="just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 часто встречаются дети с СДВГ, с низкой мотивацией, с педагогической запущенностью и другими особенностями развития. Обучать и развивать таких детей нужно, а главное заинтересовать их! У этой игры есть несколько уровней, что позволяет тренировать навыки постепенно.</a:t>
            </a:r>
          </a:p>
        </p:txBody>
      </p:sp>
    </p:spTree>
    <p:extLst>
      <p:ext uri="{BB962C8B-B14F-4D97-AF65-F5344CB8AC3E}">
        <p14:creationId xmlns:p14="http://schemas.microsoft.com/office/powerpoint/2010/main" val="23609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712968" cy="65527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Игра-головоломка «Цветовой код» -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развивающая настольная игра, в результате которой, путем складывания отдельных геометрических фигур, получается изображение</a:t>
            </a:r>
          </a:p>
          <a:p>
            <a:pPr marL="0" indent="0" algn="just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045198_C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64" y="1857364"/>
            <a:ext cx="5000636" cy="500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6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едколледж\Downloads\2025-01-13_22-42-2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7" t="33203" r="38909" b="21679"/>
          <a:stretch/>
        </p:blipFill>
        <p:spPr bwMode="auto">
          <a:xfrm>
            <a:off x="1835696" y="1700808"/>
            <a:ext cx="5743575" cy="330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7704" y="562283"/>
            <a:ext cx="71779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представляет собой игра-головоломка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«Цветовой код»?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7705" y="5445224"/>
            <a:ext cx="6750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состоит из 18 квадратных (с закругленными краями) плиток из прозрачного пластика с разными геометрическими фигурами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logicheskaya_igra_bondibon_tsvetovoy_kod_1600261748_4.jpg"/>
          <p:cNvPicPr>
            <a:picLocks noChangeAspect="1"/>
          </p:cNvPicPr>
          <p:nvPr/>
        </p:nvPicPr>
        <p:blipFill rotWithShape="1">
          <a:blip r:embed="rId2"/>
          <a:srcRect l="6399" r="40601" b="50000"/>
          <a:stretch/>
        </p:blipFill>
        <p:spPr>
          <a:xfrm>
            <a:off x="2411760" y="1988840"/>
            <a:ext cx="4608512" cy="28977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897" y="548680"/>
            <a:ext cx="90199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Также в комплект входит специальная пластмассовая подставка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составления из этих фигур различных комбинаций путем укладывания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плиток одна на другую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49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едколледж\Downloads\2025-01-14_17-02-1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7" t="27734" r="39019" b="28320"/>
          <a:stretch/>
        </p:blipFill>
        <p:spPr bwMode="auto">
          <a:xfrm>
            <a:off x="1331639" y="2924944"/>
            <a:ext cx="6608015" cy="371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67380"/>
            <a:ext cx="80648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Буклет с яркими картинками-заданиями. Все задания в буклете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разделены на четыре уровня сложности, причем странички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каждого уровня выделены определенным цветом: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Новичок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(зелёные)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 1 по 25 задание;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Юниор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(оранжевые)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 26 по 50 задание;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Эксперт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(красные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– с 51 по 75 задание;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(фиолетовые)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 76 по 100 задание.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05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540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игр для настольной игры 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«Цветовой код»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7158" y="1268759"/>
            <a:ext cx="8429684" cy="2231679"/>
          </a:xfrm>
        </p:spPr>
        <p:txBody>
          <a:bodyPr numCol="1">
            <a:normAutofit fontScale="25000" lnSpcReduction="20000"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«Главное свойство» </a:t>
            </a:r>
            <a:r>
              <a:rPr lang="ru-RU" sz="1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ru-RU" sz="1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«Из частей в целое»</a:t>
            </a:r>
            <a:r>
              <a:rPr lang="ru-RU" sz="1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ru-RU" sz="1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«Создай геометрический рисунок</a:t>
            </a:r>
            <a:r>
              <a:rPr lang="ru-RU" sz="1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«Дострой»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Сичинялка</a:t>
            </a:r>
            <a:r>
              <a:rPr lang="ru-RU" sz="1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Запоминалка</a:t>
            </a:r>
            <a:r>
              <a:rPr lang="ru-RU" sz="1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быстрее?»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«Сравни»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«Распредели по цвету»</a:t>
            </a:r>
          </a:p>
        </p:txBody>
      </p:sp>
      <p:pic>
        <p:nvPicPr>
          <p:cNvPr id="5" name="Рисунок 4" descr="5c179eaff567954d4d1d07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006" y="2996952"/>
            <a:ext cx="3923295" cy="338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6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99" y="1052736"/>
            <a:ext cx="3960440" cy="527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329" y="1026491"/>
            <a:ext cx="3776261" cy="283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329" y="4077072"/>
            <a:ext cx="3776261" cy="258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45291" y="188640"/>
            <a:ext cx="6841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94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1336" y="260648"/>
            <a:ext cx="78488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Цветовой код необычная настольная головоломка, которая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заставляет игроков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мыслить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нестандартно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ведь даже непростой на первый взгляд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узор, бывает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так уж легко составить, можно составлять узоры и без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коробки, используя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образец, это значит, что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могут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играть до 6 детей.</a:t>
            </a:r>
          </a:p>
          <a:p>
            <a:pPr indent="457200"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легко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включаются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процесс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игры, проявляют самостоятельность в принятии решения при выборе цветового кода. Они проявляют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любознательность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стремление найти правильное решение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Радует доброжелательность детей во время игры,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соблюдение правил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игры. Детям интересно играть и находить цветовые решения.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3933056"/>
            <a:ext cx="4687843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67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1590</TotalTime>
  <Words>493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Варианты игр для настольной игры  «Цветовой код»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Маруся</dc:creator>
  <cp:lastModifiedBy>Педколледж</cp:lastModifiedBy>
  <cp:revision>110</cp:revision>
  <dcterms:created xsi:type="dcterms:W3CDTF">2017-04-17T13:51:33Z</dcterms:created>
  <dcterms:modified xsi:type="dcterms:W3CDTF">2025-01-14T15:10:14Z</dcterms:modified>
</cp:coreProperties>
</file>